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76" r:id="rId5"/>
    <p:sldId id="256" r:id="rId6"/>
    <p:sldId id="259" r:id="rId7"/>
    <p:sldId id="258" r:id="rId8"/>
    <p:sldId id="257" r:id="rId9"/>
    <p:sldId id="261" r:id="rId10"/>
    <p:sldId id="265" r:id="rId11"/>
    <p:sldId id="262" r:id="rId12"/>
    <p:sldId id="263" r:id="rId13"/>
    <p:sldId id="274" r:id="rId14"/>
    <p:sldId id="264" r:id="rId15"/>
    <p:sldId id="260" r:id="rId16"/>
    <p:sldId id="266" r:id="rId17"/>
    <p:sldId id="280" r:id="rId18"/>
    <p:sldId id="279" r:id="rId19"/>
    <p:sldId id="267" r:id="rId20"/>
    <p:sldId id="277" r:id="rId21"/>
    <p:sldId id="268" r:id="rId22"/>
    <p:sldId id="278" r:id="rId23"/>
    <p:sldId id="269" r:id="rId24"/>
    <p:sldId id="283" r:id="rId25"/>
    <p:sldId id="270" r:id="rId26"/>
    <p:sldId id="284" r:id="rId27"/>
    <p:sldId id="271" r:id="rId28"/>
    <p:sldId id="282" r:id="rId29"/>
    <p:sldId id="272" r:id="rId30"/>
    <p:sldId id="281" r:id="rId31"/>
    <p:sldId id="27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FC230-E644-1A6A-E181-CE9793E37FCB}" v="58" dt="2023-04-26T12:26:46.676"/>
    <p1510:client id="{2E74B1CD-CBDB-449A-B3E1-34167E8A83C6}" v="6" dt="2023-04-25T08:17:50.251"/>
    <p1510:client id="{5D7BD46D-2F2F-3E93-29E5-06D4DAAC79F1}" v="22" dt="2023-04-26T09:47:09.545"/>
    <p1510:client id="{92CCDDA3-13AB-4EC2-8728-ADFABE352C79}" v="5" dt="2023-04-25T08:45:12.104"/>
    <p1510:client id="{A415DCA4-06D6-4D1C-94B3-926E9BD2DD07}" v="6" dt="2023-04-24T14:09:16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 OWEN" userId="S::2109724@chester.ac.uk::4d5e43ac-2b44-4e00-8eee-0d088b7b6cb1" providerId="AD" clId="Web-{5D7BD46D-2F2F-3E93-29E5-06D4DAAC79F1}"/>
    <pc:docChg chg="addSld modSld">
      <pc:chgData name="RYAN  OWEN" userId="S::2109724@chester.ac.uk::4d5e43ac-2b44-4e00-8eee-0d088b7b6cb1" providerId="AD" clId="Web-{5D7BD46D-2F2F-3E93-29E5-06D4DAAC79F1}" dt="2023-04-26T09:47:09.545" v="19" actId="1076"/>
      <pc:docMkLst>
        <pc:docMk/>
      </pc:docMkLst>
      <pc:sldChg chg="addSp delSp modSp new">
        <pc:chgData name="RYAN  OWEN" userId="S::2109724@chester.ac.uk::4d5e43ac-2b44-4e00-8eee-0d088b7b6cb1" providerId="AD" clId="Web-{5D7BD46D-2F2F-3E93-29E5-06D4DAAC79F1}" dt="2023-04-26T09:40:48.785" v="10" actId="1076"/>
        <pc:sldMkLst>
          <pc:docMk/>
          <pc:sldMk cId="98976638" sldId="277"/>
        </pc:sldMkLst>
        <pc:spChg chg="del">
          <ac:chgData name="RYAN  OWEN" userId="S::2109724@chester.ac.uk::4d5e43ac-2b44-4e00-8eee-0d088b7b6cb1" providerId="AD" clId="Web-{5D7BD46D-2F2F-3E93-29E5-06D4DAAC79F1}" dt="2023-04-26T09:38:33.843" v="2"/>
          <ac:spMkLst>
            <pc:docMk/>
            <pc:sldMk cId="98976638" sldId="277"/>
            <ac:spMk id="2" creationId="{1209A2B6-F174-353C-9B41-2EC017074766}"/>
          </ac:spMkLst>
        </pc:spChg>
        <pc:spChg chg="del">
          <ac:chgData name="RYAN  OWEN" userId="S::2109724@chester.ac.uk::4d5e43ac-2b44-4e00-8eee-0d088b7b6cb1" providerId="AD" clId="Web-{5D7BD46D-2F2F-3E93-29E5-06D4DAAC79F1}" dt="2023-04-26T09:38:25.890" v="1"/>
          <ac:spMkLst>
            <pc:docMk/>
            <pc:sldMk cId="98976638" sldId="277"/>
            <ac:spMk id="3" creationId="{939AE230-86F5-FEAE-C4E9-4FB4802FF847}"/>
          </ac:spMkLst>
        </pc:spChg>
        <pc:picChg chg="add mod">
          <ac:chgData name="RYAN  OWEN" userId="S::2109724@chester.ac.uk::4d5e43ac-2b44-4e00-8eee-0d088b7b6cb1" providerId="AD" clId="Web-{5D7BD46D-2F2F-3E93-29E5-06D4DAAC79F1}" dt="2023-04-26T09:40:48.785" v="10" actId="1076"/>
          <ac:picMkLst>
            <pc:docMk/>
            <pc:sldMk cId="98976638" sldId="277"/>
            <ac:picMk id="4" creationId="{44A1C7B5-9829-EF96-A460-139B59DDB4F6}"/>
          </ac:picMkLst>
        </pc:picChg>
      </pc:sldChg>
      <pc:sldChg chg="addSp delSp modSp new">
        <pc:chgData name="RYAN  OWEN" userId="S::2109724@chester.ac.uk::4d5e43ac-2b44-4e00-8eee-0d088b7b6cb1" providerId="AD" clId="Web-{5D7BD46D-2F2F-3E93-29E5-06D4DAAC79F1}" dt="2023-04-26T09:47:09.545" v="19" actId="1076"/>
        <pc:sldMkLst>
          <pc:docMk/>
          <pc:sldMk cId="1833796390" sldId="278"/>
        </pc:sldMkLst>
        <pc:spChg chg="del">
          <ac:chgData name="RYAN  OWEN" userId="S::2109724@chester.ac.uk::4d5e43ac-2b44-4e00-8eee-0d088b7b6cb1" providerId="AD" clId="Web-{5D7BD46D-2F2F-3E93-29E5-06D4DAAC79F1}" dt="2023-04-26T09:42:44.741" v="13"/>
          <ac:spMkLst>
            <pc:docMk/>
            <pc:sldMk cId="1833796390" sldId="278"/>
            <ac:spMk id="2" creationId="{A37C7EB3-1188-706C-0471-961231F73202}"/>
          </ac:spMkLst>
        </pc:spChg>
        <pc:spChg chg="del">
          <ac:chgData name="RYAN  OWEN" userId="S::2109724@chester.ac.uk::4d5e43ac-2b44-4e00-8eee-0d088b7b6cb1" providerId="AD" clId="Web-{5D7BD46D-2F2F-3E93-29E5-06D4DAAC79F1}" dt="2023-04-26T09:42:42.491" v="12"/>
          <ac:spMkLst>
            <pc:docMk/>
            <pc:sldMk cId="1833796390" sldId="278"/>
            <ac:spMk id="3" creationId="{385937FA-86DF-40F4-A109-1D251A06CF09}"/>
          </ac:spMkLst>
        </pc:spChg>
        <pc:picChg chg="add mod">
          <ac:chgData name="RYAN  OWEN" userId="S::2109724@chester.ac.uk::4d5e43ac-2b44-4e00-8eee-0d088b7b6cb1" providerId="AD" clId="Web-{5D7BD46D-2F2F-3E93-29E5-06D4DAAC79F1}" dt="2023-04-26T09:47:09.545" v="19" actId="1076"/>
          <ac:picMkLst>
            <pc:docMk/>
            <pc:sldMk cId="1833796390" sldId="278"/>
            <ac:picMk id="4" creationId="{F76276A3-2F5E-E75C-404B-25D3D8E4F7B7}"/>
          </ac:picMkLst>
        </pc:picChg>
      </pc:sldChg>
    </pc:docChg>
  </pc:docChgLst>
  <pc:docChgLst>
    <pc:chgData name="RYAN  OWEN" userId="S::2109724@chester.ac.uk::4d5e43ac-2b44-4e00-8eee-0d088b7b6cb1" providerId="AD" clId="Web-{233FC230-E644-1A6A-E181-CE9793E37FCB}"/>
    <pc:docChg chg="addSld modSld">
      <pc:chgData name="RYAN  OWEN" userId="S::2109724@chester.ac.uk::4d5e43ac-2b44-4e00-8eee-0d088b7b6cb1" providerId="AD" clId="Web-{233FC230-E644-1A6A-E181-CE9793E37FCB}" dt="2023-04-26T12:26:46.676" v="50" actId="1076"/>
      <pc:docMkLst>
        <pc:docMk/>
      </pc:docMkLst>
      <pc:sldChg chg="addSp delSp modSp new">
        <pc:chgData name="RYAN  OWEN" userId="S::2109724@chester.ac.uk::4d5e43ac-2b44-4e00-8eee-0d088b7b6cb1" providerId="AD" clId="Web-{233FC230-E644-1A6A-E181-CE9793E37FCB}" dt="2023-04-26T10:12:24.594" v="8" actId="1076"/>
        <pc:sldMkLst>
          <pc:docMk/>
          <pc:sldMk cId="2741372810" sldId="279"/>
        </pc:sldMkLst>
        <pc:spChg chg="del">
          <ac:chgData name="RYAN  OWEN" userId="S::2109724@chester.ac.uk::4d5e43ac-2b44-4e00-8eee-0d088b7b6cb1" providerId="AD" clId="Web-{233FC230-E644-1A6A-E181-CE9793E37FCB}" dt="2023-04-26T10:11:51.093" v="2"/>
          <ac:spMkLst>
            <pc:docMk/>
            <pc:sldMk cId="2741372810" sldId="279"/>
            <ac:spMk id="2" creationId="{295FE18D-A2AC-33DC-7C9B-45B3329EEA95}"/>
          </ac:spMkLst>
        </pc:spChg>
        <pc:spChg chg="del mod">
          <ac:chgData name="RYAN  OWEN" userId="S::2109724@chester.ac.uk::4d5e43ac-2b44-4e00-8eee-0d088b7b6cb1" providerId="AD" clId="Web-{233FC230-E644-1A6A-E181-CE9793E37FCB}" dt="2023-04-26T10:11:52.312" v="3"/>
          <ac:spMkLst>
            <pc:docMk/>
            <pc:sldMk cId="2741372810" sldId="279"/>
            <ac:spMk id="3" creationId="{5ADCBCFB-F8DB-775A-6FA4-DA73F5855069}"/>
          </ac:spMkLst>
        </pc:spChg>
        <pc:picChg chg="add mod">
          <ac:chgData name="RYAN  OWEN" userId="S::2109724@chester.ac.uk::4d5e43ac-2b44-4e00-8eee-0d088b7b6cb1" providerId="AD" clId="Web-{233FC230-E644-1A6A-E181-CE9793E37FCB}" dt="2023-04-26T10:12:24.594" v="8" actId="1076"/>
          <ac:picMkLst>
            <pc:docMk/>
            <pc:sldMk cId="2741372810" sldId="279"/>
            <ac:picMk id="4" creationId="{383BA531-EC25-D132-5FE7-BC1B865EA957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0:17:58.572" v="15" actId="1076"/>
        <pc:sldMkLst>
          <pc:docMk/>
          <pc:sldMk cId="2728461315" sldId="280"/>
        </pc:sldMkLst>
        <pc:spChg chg="del">
          <ac:chgData name="RYAN  OWEN" userId="S::2109724@chester.ac.uk::4d5e43ac-2b44-4e00-8eee-0d088b7b6cb1" providerId="AD" clId="Web-{233FC230-E644-1A6A-E181-CE9793E37FCB}" dt="2023-04-26T10:17:32.447" v="10"/>
          <ac:spMkLst>
            <pc:docMk/>
            <pc:sldMk cId="2728461315" sldId="280"/>
            <ac:spMk id="2" creationId="{BAD191E5-6BCA-396D-460D-C150AE0502CE}"/>
          </ac:spMkLst>
        </pc:spChg>
        <pc:spChg chg="del">
          <ac:chgData name="RYAN  OWEN" userId="S::2109724@chester.ac.uk::4d5e43ac-2b44-4e00-8eee-0d088b7b6cb1" providerId="AD" clId="Web-{233FC230-E644-1A6A-E181-CE9793E37FCB}" dt="2023-04-26T10:17:35.025" v="11"/>
          <ac:spMkLst>
            <pc:docMk/>
            <pc:sldMk cId="2728461315" sldId="280"/>
            <ac:spMk id="3" creationId="{FD9C889F-C982-DC64-8808-281F7698AD69}"/>
          </ac:spMkLst>
        </pc:spChg>
        <pc:picChg chg="add mod">
          <ac:chgData name="RYAN  OWEN" userId="S::2109724@chester.ac.uk::4d5e43ac-2b44-4e00-8eee-0d088b7b6cb1" providerId="AD" clId="Web-{233FC230-E644-1A6A-E181-CE9793E37FCB}" dt="2023-04-26T10:17:58.572" v="15" actId="1076"/>
          <ac:picMkLst>
            <pc:docMk/>
            <pc:sldMk cId="2728461315" sldId="280"/>
            <ac:picMk id="4" creationId="{55F57EE8-7F96-9FE1-A04A-06B3C38C6649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0:24:25.287" v="22" actId="1076"/>
        <pc:sldMkLst>
          <pc:docMk/>
          <pc:sldMk cId="3815446839" sldId="281"/>
        </pc:sldMkLst>
        <pc:spChg chg="del">
          <ac:chgData name="RYAN  OWEN" userId="S::2109724@chester.ac.uk::4d5e43ac-2b44-4e00-8eee-0d088b7b6cb1" providerId="AD" clId="Web-{233FC230-E644-1A6A-E181-CE9793E37FCB}" dt="2023-04-26T10:24:03.021" v="17"/>
          <ac:spMkLst>
            <pc:docMk/>
            <pc:sldMk cId="3815446839" sldId="281"/>
            <ac:spMk id="2" creationId="{26AA9ACA-5D36-349E-6218-B8BA2353A94E}"/>
          </ac:spMkLst>
        </pc:spChg>
        <pc:spChg chg="del">
          <ac:chgData name="RYAN  OWEN" userId="S::2109724@chester.ac.uk::4d5e43ac-2b44-4e00-8eee-0d088b7b6cb1" providerId="AD" clId="Web-{233FC230-E644-1A6A-E181-CE9793E37FCB}" dt="2023-04-26T10:24:04.739" v="18"/>
          <ac:spMkLst>
            <pc:docMk/>
            <pc:sldMk cId="3815446839" sldId="281"/>
            <ac:spMk id="3" creationId="{B7003A30-5125-376D-7DFB-45D208B28821}"/>
          </ac:spMkLst>
        </pc:spChg>
        <pc:picChg chg="add mod">
          <ac:chgData name="RYAN  OWEN" userId="S::2109724@chester.ac.uk::4d5e43ac-2b44-4e00-8eee-0d088b7b6cb1" providerId="AD" clId="Web-{233FC230-E644-1A6A-E181-CE9793E37FCB}" dt="2023-04-26T10:24:25.287" v="22" actId="1076"/>
          <ac:picMkLst>
            <pc:docMk/>
            <pc:sldMk cId="3815446839" sldId="281"/>
            <ac:picMk id="4" creationId="{B16899BA-90F5-8D93-5261-6C0A01736EB9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0:34:32.680" v="29" actId="1076"/>
        <pc:sldMkLst>
          <pc:docMk/>
          <pc:sldMk cId="1808235148" sldId="282"/>
        </pc:sldMkLst>
        <pc:spChg chg="del">
          <ac:chgData name="RYAN  OWEN" userId="S::2109724@chester.ac.uk::4d5e43ac-2b44-4e00-8eee-0d088b7b6cb1" providerId="AD" clId="Web-{233FC230-E644-1A6A-E181-CE9793E37FCB}" dt="2023-04-26T10:34:04.773" v="24"/>
          <ac:spMkLst>
            <pc:docMk/>
            <pc:sldMk cId="1808235148" sldId="282"/>
            <ac:spMk id="2" creationId="{40AB246E-F464-7B64-5FB6-EB8056F8B951}"/>
          </ac:spMkLst>
        </pc:spChg>
        <pc:spChg chg="del">
          <ac:chgData name="RYAN  OWEN" userId="S::2109724@chester.ac.uk::4d5e43ac-2b44-4e00-8eee-0d088b7b6cb1" providerId="AD" clId="Web-{233FC230-E644-1A6A-E181-CE9793E37FCB}" dt="2023-04-26T10:34:06.773" v="25"/>
          <ac:spMkLst>
            <pc:docMk/>
            <pc:sldMk cId="1808235148" sldId="282"/>
            <ac:spMk id="3" creationId="{977B8DF9-4B1B-9446-F61E-E6ED60C919EF}"/>
          </ac:spMkLst>
        </pc:spChg>
        <pc:picChg chg="add mod">
          <ac:chgData name="RYAN  OWEN" userId="S::2109724@chester.ac.uk::4d5e43ac-2b44-4e00-8eee-0d088b7b6cb1" providerId="AD" clId="Web-{233FC230-E644-1A6A-E181-CE9793E37FCB}" dt="2023-04-26T10:34:32.680" v="29" actId="1076"/>
          <ac:picMkLst>
            <pc:docMk/>
            <pc:sldMk cId="1808235148" sldId="282"/>
            <ac:picMk id="4" creationId="{45FC48C3-2EB6-F388-9FA3-A7C9560C9365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0:39:59.314" v="36" actId="1076"/>
        <pc:sldMkLst>
          <pc:docMk/>
          <pc:sldMk cId="239972420" sldId="283"/>
        </pc:sldMkLst>
        <pc:spChg chg="del">
          <ac:chgData name="RYAN  OWEN" userId="S::2109724@chester.ac.uk::4d5e43ac-2b44-4e00-8eee-0d088b7b6cb1" providerId="AD" clId="Web-{233FC230-E644-1A6A-E181-CE9793E37FCB}" dt="2023-04-26T10:39:36.142" v="31"/>
          <ac:spMkLst>
            <pc:docMk/>
            <pc:sldMk cId="239972420" sldId="283"/>
            <ac:spMk id="2" creationId="{A4EAF538-CBFA-1ED0-23B9-5C1276C76011}"/>
          </ac:spMkLst>
        </pc:spChg>
        <pc:spChg chg="del">
          <ac:chgData name="RYAN  OWEN" userId="S::2109724@chester.ac.uk::4d5e43ac-2b44-4e00-8eee-0d088b7b6cb1" providerId="AD" clId="Web-{233FC230-E644-1A6A-E181-CE9793E37FCB}" dt="2023-04-26T10:39:38.361" v="32"/>
          <ac:spMkLst>
            <pc:docMk/>
            <pc:sldMk cId="239972420" sldId="283"/>
            <ac:spMk id="3" creationId="{B5E0F3BB-2B4E-4229-C5FA-66983D5629D5}"/>
          </ac:spMkLst>
        </pc:spChg>
        <pc:picChg chg="add mod">
          <ac:chgData name="RYAN  OWEN" userId="S::2109724@chester.ac.uk::4d5e43ac-2b44-4e00-8eee-0d088b7b6cb1" providerId="AD" clId="Web-{233FC230-E644-1A6A-E181-CE9793E37FCB}" dt="2023-04-26T10:39:59.314" v="36" actId="1076"/>
          <ac:picMkLst>
            <pc:docMk/>
            <pc:sldMk cId="239972420" sldId="283"/>
            <ac:picMk id="4" creationId="{A5571E80-87C7-774F-F168-1771F31E10D5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0:46:06.247" v="43" actId="1076"/>
        <pc:sldMkLst>
          <pc:docMk/>
          <pc:sldMk cId="457194852" sldId="284"/>
        </pc:sldMkLst>
        <pc:spChg chg="del">
          <ac:chgData name="RYAN  OWEN" userId="S::2109724@chester.ac.uk::4d5e43ac-2b44-4e00-8eee-0d088b7b6cb1" providerId="AD" clId="Web-{233FC230-E644-1A6A-E181-CE9793E37FCB}" dt="2023-04-26T10:45:16.964" v="38"/>
          <ac:spMkLst>
            <pc:docMk/>
            <pc:sldMk cId="457194852" sldId="284"/>
            <ac:spMk id="2" creationId="{927F4D8E-DDE9-2979-DF97-9CE7321482B0}"/>
          </ac:spMkLst>
        </pc:spChg>
        <pc:spChg chg="del">
          <ac:chgData name="RYAN  OWEN" userId="S::2109724@chester.ac.uk::4d5e43ac-2b44-4e00-8eee-0d088b7b6cb1" providerId="AD" clId="Web-{233FC230-E644-1A6A-E181-CE9793E37FCB}" dt="2023-04-26T10:45:20.949" v="39"/>
          <ac:spMkLst>
            <pc:docMk/>
            <pc:sldMk cId="457194852" sldId="284"/>
            <ac:spMk id="3" creationId="{A5FCEC8D-6CD9-EC2D-19B0-44DDEF8F0B47}"/>
          </ac:spMkLst>
        </pc:spChg>
        <pc:picChg chg="add mod">
          <ac:chgData name="RYAN  OWEN" userId="S::2109724@chester.ac.uk::4d5e43ac-2b44-4e00-8eee-0d088b7b6cb1" providerId="AD" clId="Web-{233FC230-E644-1A6A-E181-CE9793E37FCB}" dt="2023-04-26T10:46:06.247" v="43" actId="1076"/>
          <ac:picMkLst>
            <pc:docMk/>
            <pc:sldMk cId="457194852" sldId="284"/>
            <ac:picMk id="4" creationId="{0D95403F-95E1-395C-B70F-FF2C11C6A5F4}"/>
          </ac:picMkLst>
        </pc:picChg>
      </pc:sldChg>
      <pc:sldChg chg="addSp delSp modSp new">
        <pc:chgData name="RYAN  OWEN" userId="S::2109724@chester.ac.uk::4d5e43ac-2b44-4e00-8eee-0d088b7b6cb1" providerId="AD" clId="Web-{233FC230-E644-1A6A-E181-CE9793E37FCB}" dt="2023-04-26T12:26:46.676" v="50" actId="1076"/>
        <pc:sldMkLst>
          <pc:docMk/>
          <pc:sldMk cId="921078502" sldId="285"/>
        </pc:sldMkLst>
        <pc:spChg chg="del">
          <ac:chgData name="RYAN  OWEN" userId="S::2109724@chester.ac.uk::4d5e43ac-2b44-4e00-8eee-0d088b7b6cb1" providerId="AD" clId="Web-{233FC230-E644-1A6A-E181-CE9793E37FCB}" dt="2023-04-26T12:26:26.175" v="46"/>
          <ac:spMkLst>
            <pc:docMk/>
            <pc:sldMk cId="921078502" sldId="285"/>
            <ac:spMk id="2" creationId="{8E0168AA-E0A5-7FB2-B214-4F9738620D52}"/>
          </ac:spMkLst>
        </pc:spChg>
        <pc:spChg chg="del">
          <ac:chgData name="RYAN  OWEN" userId="S::2109724@chester.ac.uk::4d5e43ac-2b44-4e00-8eee-0d088b7b6cb1" providerId="AD" clId="Web-{233FC230-E644-1A6A-E181-CE9793E37FCB}" dt="2023-04-26T12:26:25.300" v="45"/>
          <ac:spMkLst>
            <pc:docMk/>
            <pc:sldMk cId="921078502" sldId="285"/>
            <ac:spMk id="3" creationId="{05E4249A-563E-E039-2F9E-59DC2D4A3321}"/>
          </ac:spMkLst>
        </pc:spChg>
        <pc:picChg chg="add mod">
          <ac:chgData name="RYAN  OWEN" userId="S::2109724@chester.ac.uk::4d5e43ac-2b44-4e00-8eee-0d088b7b6cb1" providerId="AD" clId="Web-{233FC230-E644-1A6A-E181-CE9793E37FCB}" dt="2023-04-26T12:26:46.676" v="50" actId="1076"/>
          <ac:picMkLst>
            <pc:docMk/>
            <pc:sldMk cId="921078502" sldId="285"/>
            <ac:picMk id="4" creationId="{D42552BB-B819-60BF-853A-BAF458F887C6}"/>
          </ac:picMkLst>
        </pc:picChg>
      </pc:sldChg>
    </pc:docChg>
  </pc:docChgLst>
  <pc:docChgLst>
    <pc:chgData name="WILL  ALLWOOD" userId="S::2111421@chester.ac.uk::6f3e6573-1e79-4efc-bdbd-d76afc981db2" providerId="AD" clId="Web-{2E74B1CD-CBDB-449A-B3E1-34167E8A83C6}"/>
    <pc:docChg chg="modSld">
      <pc:chgData name="WILL  ALLWOOD" userId="S::2111421@chester.ac.uk::6f3e6573-1e79-4efc-bdbd-d76afc981db2" providerId="AD" clId="Web-{2E74B1CD-CBDB-449A-B3E1-34167E8A83C6}" dt="2023-04-25T08:17:50.251" v="4" actId="14100"/>
      <pc:docMkLst>
        <pc:docMk/>
      </pc:docMkLst>
      <pc:sldChg chg="addSp delSp modSp">
        <pc:chgData name="WILL  ALLWOOD" userId="S::2111421@chester.ac.uk::6f3e6573-1e79-4efc-bdbd-d76afc981db2" providerId="AD" clId="Web-{2E74B1CD-CBDB-449A-B3E1-34167E8A83C6}" dt="2023-04-25T08:17:50.251" v="4" actId="14100"/>
        <pc:sldMkLst>
          <pc:docMk/>
          <pc:sldMk cId="3714964342" sldId="256"/>
        </pc:sldMkLst>
        <pc:picChg chg="add mod">
          <ac:chgData name="WILL  ALLWOOD" userId="S::2111421@chester.ac.uk::6f3e6573-1e79-4efc-bdbd-d76afc981db2" providerId="AD" clId="Web-{2E74B1CD-CBDB-449A-B3E1-34167E8A83C6}" dt="2023-04-25T08:17:50.251" v="4" actId="14100"/>
          <ac:picMkLst>
            <pc:docMk/>
            <pc:sldMk cId="3714964342" sldId="256"/>
            <ac:picMk id="2" creationId="{379A240B-02B4-232A-3601-F148CDED65AE}"/>
          </ac:picMkLst>
        </pc:picChg>
        <pc:picChg chg="del">
          <ac:chgData name="WILL  ALLWOOD" userId="S::2111421@chester.ac.uk::6f3e6573-1e79-4efc-bdbd-d76afc981db2" providerId="AD" clId="Web-{2E74B1CD-CBDB-449A-B3E1-34167E8A83C6}" dt="2023-04-25T08:17:40" v="0"/>
          <ac:picMkLst>
            <pc:docMk/>
            <pc:sldMk cId="3714964342" sldId="256"/>
            <ac:picMk id="3" creationId="{8934DB70-F507-5DC5-A6DB-E6DFE3ECF55F}"/>
          </ac:picMkLst>
        </pc:picChg>
      </pc:sldChg>
    </pc:docChg>
  </pc:docChgLst>
  <pc:docChgLst>
    <pc:chgData name="WILL  ALLWOOD" userId="6f3e6573-1e79-4efc-bdbd-d76afc981db2" providerId="ADAL" clId="{285005E7-061A-43F7-AB84-5BEF7F8E37C1}"/>
    <pc:docChg chg="undo custSel modSld">
      <pc:chgData name="WILL  ALLWOOD" userId="6f3e6573-1e79-4efc-bdbd-d76afc981db2" providerId="ADAL" clId="{285005E7-061A-43F7-AB84-5BEF7F8E37C1}" dt="2023-04-25T10:46:44.379" v="7" actId="1036"/>
      <pc:docMkLst>
        <pc:docMk/>
      </pc:docMkLst>
      <pc:sldChg chg="addSp delSp mod">
        <pc:chgData name="WILL  ALLWOOD" userId="6f3e6573-1e79-4efc-bdbd-d76afc981db2" providerId="ADAL" clId="{285005E7-061A-43F7-AB84-5BEF7F8E37C1}" dt="2023-04-25T09:40:31.396" v="1" actId="21"/>
        <pc:sldMkLst>
          <pc:docMk/>
          <pc:sldMk cId="3714964342" sldId="256"/>
        </pc:sldMkLst>
        <pc:picChg chg="add del">
          <ac:chgData name="WILL  ALLWOOD" userId="6f3e6573-1e79-4efc-bdbd-d76afc981db2" providerId="ADAL" clId="{285005E7-061A-43F7-AB84-5BEF7F8E37C1}" dt="2023-04-25T09:40:31.396" v="1" actId="21"/>
          <ac:picMkLst>
            <pc:docMk/>
            <pc:sldMk cId="3714964342" sldId="256"/>
            <ac:picMk id="2" creationId="{379A240B-02B4-232A-3601-F148CDED65AE}"/>
          </ac:picMkLst>
        </pc:picChg>
      </pc:sldChg>
      <pc:sldChg chg="modSp mod">
        <pc:chgData name="WILL  ALLWOOD" userId="6f3e6573-1e79-4efc-bdbd-d76afc981db2" providerId="ADAL" clId="{285005E7-061A-43F7-AB84-5BEF7F8E37C1}" dt="2023-04-25T10:36:07.225" v="6" actId="1036"/>
        <pc:sldMkLst>
          <pc:docMk/>
          <pc:sldMk cId="240679094" sldId="262"/>
        </pc:sldMkLst>
        <pc:picChg chg="mod">
          <ac:chgData name="WILL  ALLWOOD" userId="6f3e6573-1e79-4efc-bdbd-d76afc981db2" providerId="ADAL" clId="{285005E7-061A-43F7-AB84-5BEF7F8E37C1}" dt="2023-04-25T10:36:07.225" v="6" actId="1036"/>
          <ac:picMkLst>
            <pc:docMk/>
            <pc:sldMk cId="240679094" sldId="262"/>
            <ac:picMk id="5" creationId="{9B84E1A9-B9D1-0143-4897-2EDDAD3A4F7E}"/>
          </ac:picMkLst>
        </pc:picChg>
      </pc:sldChg>
      <pc:sldChg chg="modSp mod">
        <pc:chgData name="WILL  ALLWOOD" userId="6f3e6573-1e79-4efc-bdbd-d76afc981db2" providerId="ADAL" clId="{285005E7-061A-43F7-AB84-5BEF7F8E37C1}" dt="2023-04-25T10:46:44.379" v="7" actId="1036"/>
        <pc:sldMkLst>
          <pc:docMk/>
          <pc:sldMk cId="1150608416" sldId="263"/>
        </pc:sldMkLst>
        <pc:picChg chg="mod">
          <ac:chgData name="WILL  ALLWOOD" userId="6f3e6573-1e79-4efc-bdbd-d76afc981db2" providerId="ADAL" clId="{285005E7-061A-43F7-AB84-5BEF7F8E37C1}" dt="2023-04-25T10:46:44.379" v="7" actId="1036"/>
          <ac:picMkLst>
            <pc:docMk/>
            <pc:sldMk cId="1150608416" sldId="263"/>
            <ac:picMk id="5" creationId="{AA493548-7B0A-6CFC-8BF1-0A2F084A5688}"/>
          </ac:picMkLst>
        </pc:picChg>
      </pc:sldChg>
    </pc:docChg>
  </pc:docChgLst>
  <pc:docChgLst>
    <pc:chgData name="WILL  ALLWOOD" userId="6f3e6573-1e79-4efc-bdbd-d76afc981db2" providerId="ADAL" clId="{92CCDDA3-13AB-4EC2-8728-ADFABE352C79}"/>
    <pc:docChg chg="undo custSel addSld delSld modSld sldOrd">
      <pc:chgData name="WILL  ALLWOOD" userId="6f3e6573-1e79-4efc-bdbd-d76afc981db2" providerId="ADAL" clId="{92CCDDA3-13AB-4EC2-8728-ADFABE352C79}" dt="2023-04-25T08:45:50.461" v="379" actId="14100"/>
      <pc:docMkLst>
        <pc:docMk/>
      </pc:docMkLst>
      <pc:sldChg chg="addSp modSp mod ord">
        <pc:chgData name="WILL  ALLWOOD" userId="6f3e6573-1e79-4efc-bdbd-d76afc981db2" providerId="ADAL" clId="{92CCDDA3-13AB-4EC2-8728-ADFABE352C79}" dt="2023-04-25T08:43:04.316" v="261"/>
        <pc:sldMkLst>
          <pc:docMk/>
          <pc:sldMk cId="3714964342" sldId="256"/>
        </pc:sldMkLst>
        <pc:picChg chg="mod modCrop">
          <ac:chgData name="WILL  ALLWOOD" userId="6f3e6573-1e79-4efc-bdbd-d76afc981db2" providerId="ADAL" clId="{92CCDDA3-13AB-4EC2-8728-ADFABE352C79}" dt="2023-04-25T08:18:46.512" v="69" actId="1076"/>
          <ac:picMkLst>
            <pc:docMk/>
            <pc:sldMk cId="3714964342" sldId="256"/>
            <ac:picMk id="2" creationId="{379A240B-02B4-232A-3601-F148CDED65AE}"/>
          </ac:picMkLst>
        </pc:picChg>
        <pc:picChg chg="add mod modCrop">
          <ac:chgData name="WILL  ALLWOOD" userId="6f3e6573-1e79-4efc-bdbd-d76afc981db2" providerId="ADAL" clId="{92CCDDA3-13AB-4EC2-8728-ADFABE352C79}" dt="2023-04-24T14:12:41.053" v="7" actId="1076"/>
          <ac:picMkLst>
            <pc:docMk/>
            <pc:sldMk cId="3714964342" sldId="256"/>
            <ac:picMk id="3" creationId="{8934DB70-F507-5DC5-A6DB-E6DFE3ECF55F}"/>
          </ac:picMkLst>
        </pc:picChg>
      </pc:sldChg>
      <pc:sldChg chg="addSp delSp modSp mod">
        <pc:chgData name="WILL  ALLWOOD" userId="6f3e6573-1e79-4efc-bdbd-d76afc981db2" providerId="ADAL" clId="{92CCDDA3-13AB-4EC2-8728-ADFABE352C79}" dt="2023-04-25T08:20:07.416" v="81" actId="1076"/>
        <pc:sldMkLst>
          <pc:docMk/>
          <pc:sldMk cId="3312058857" sldId="257"/>
        </pc:sldMkLst>
        <pc:picChg chg="add del mod modCrop">
          <ac:chgData name="WILL  ALLWOOD" userId="6f3e6573-1e79-4efc-bdbd-d76afc981db2" providerId="ADAL" clId="{92CCDDA3-13AB-4EC2-8728-ADFABE352C79}" dt="2023-04-25T08:19:11.554" v="70" actId="478"/>
          <ac:picMkLst>
            <pc:docMk/>
            <pc:sldMk cId="3312058857" sldId="257"/>
            <ac:picMk id="3" creationId="{54918DE3-2E7A-E180-CFFA-40A641CC880F}"/>
          </ac:picMkLst>
        </pc:picChg>
        <pc:picChg chg="add mod modCrop">
          <ac:chgData name="WILL  ALLWOOD" userId="6f3e6573-1e79-4efc-bdbd-d76afc981db2" providerId="ADAL" clId="{92CCDDA3-13AB-4EC2-8728-ADFABE352C79}" dt="2023-04-25T08:20:07.416" v="81" actId="1076"/>
          <ac:picMkLst>
            <pc:docMk/>
            <pc:sldMk cId="3312058857" sldId="257"/>
            <ac:picMk id="4" creationId="{D0267E2D-053C-C1B9-BCAD-DD5BAA7D5239}"/>
          </ac:picMkLst>
        </pc:picChg>
      </pc:sldChg>
      <pc:sldChg chg="addSp delSp modSp new mod ord">
        <pc:chgData name="WILL  ALLWOOD" userId="6f3e6573-1e79-4efc-bdbd-d76afc981db2" providerId="ADAL" clId="{92CCDDA3-13AB-4EC2-8728-ADFABE352C79}" dt="2023-04-25T08:22:14.289" v="96"/>
        <pc:sldMkLst>
          <pc:docMk/>
          <pc:sldMk cId="3681046316" sldId="258"/>
        </pc:sldMkLst>
        <pc:spChg chg="del">
          <ac:chgData name="WILL  ALLWOOD" userId="6f3e6573-1e79-4efc-bdbd-d76afc981db2" providerId="ADAL" clId="{92CCDDA3-13AB-4EC2-8728-ADFABE352C79}" dt="2023-04-24T14:18:10.775" v="16" actId="478"/>
          <ac:spMkLst>
            <pc:docMk/>
            <pc:sldMk cId="3681046316" sldId="258"/>
            <ac:spMk id="2" creationId="{3F2E31A0-300C-3E3A-0A83-FDEEFF0DCCC9}"/>
          </ac:spMkLst>
        </pc:spChg>
        <pc:spChg chg="del mod">
          <ac:chgData name="WILL  ALLWOOD" userId="6f3e6573-1e79-4efc-bdbd-d76afc981db2" providerId="ADAL" clId="{92CCDDA3-13AB-4EC2-8728-ADFABE352C79}" dt="2023-04-24T14:18:12.516" v="18" actId="478"/>
          <ac:spMkLst>
            <pc:docMk/>
            <pc:sldMk cId="3681046316" sldId="258"/>
            <ac:spMk id="3" creationId="{B8719270-7370-05FC-D9EC-33CF2DB811CA}"/>
          </ac:spMkLst>
        </pc:spChg>
        <pc:picChg chg="add mod modCrop">
          <ac:chgData name="WILL  ALLWOOD" userId="6f3e6573-1e79-4efc-bdbd-d76afc981db2" providerId="ADAL" clId="{92CCDDA3-13AB-4EC2-8728-ADFABE352C79}" dt="2023-04-24T14:19:08.096" v="27" actId="1076"/>
          <ac:picMkLst>
            <pc:docMk/>
            <pc:sldMk cId="3681046316" sldId="258"/>
            <ac:picMk id="5" creationId="{414959D8-3257-8D8A-F677-6BB0ABE7F9AC}"/>
          </ac:picMkLst>
        </pc:picChg>
      </pc:sldChg>
      <pc:sldChg chg="addSp delSp modSp new mod ord">
        <pc:chgData name="WILL  ALLWOOD" userId="6f3e6573-1e79-4efc-bdbd-d76afc981db2" providerId="ADAL" clId="{92CCDDA3-13AB-4EC2-8728-ADFABE352C79}" dt="2023-04-25T08:22:12.825" v="94"/>
        <pc:sldMkLst>
          <pc:docMk/>
          <pc:sldMk cId="267800788" sldId="259"/>
        </pc:sldMkLst>
        <pc:spChg chg="del">
          <ac:chgData name="WILL  ALLWOOD" userId="6f3e6573-1e79-4efc-bdbd-d76afc981db2" providerId="ADAL" clId="{92CCDDA3-13AB-4EC2-8728-ADFABE352C79}" dt="2023-04-24T14:19:19.143" v="29" actId="478"/>
          <ac:spMkLst>
            <pc:docMk/>
            <pc:sldMk cId="267800788" sldId="259"/>
            <ac:spMk id="2" creationId="{F8189B81-7740-7D3C-F54E-F99973E5E671}"/>
          </ac:spMkLst>
        </pc:spChg>
        <pc:spChg chg="del">
          <ac:chgData name="WILL  ALLWOOD" userId="6f3e6573-1e79-4efc-bdbd-d76afc981db2" providerId="ADAL" clId="{92CCDDA3-13AB-4EC2-8728-ADFABE352C79}" dt="2023-04-24T14:19:20.186" v="30" actId="478"/>
          <ac:spMkLst>
            <pc:docMk/>
            <pc:sldMk cId="267800788" sldId="259"/>
            <ac:spMk id="3" creationId="{0738789B-0424-D7EB-CE29-550DD3F5ED0D}"/>
          </ac:spMkLst>
        </pc:spChg>
        <pc:picChg chg="add mod modCrop">
          <ac:chgData name="WILL  ALLWOOD" userId="6f3e6573-1e79-4efc-bdbd-d76afc981db2" providerId="ADAL" clId="{92CCDDA3-13AB-4EC2-8728-ADFABE352C79}" dt="2023-04-25T08:22:01.486" v="92" actId="1076"/>
          <ac:picMkLst>
            <pc:docMk/>
            <pc:sldMk cId="267800788" sldId="259"/>
            <ac:picMk id="3" creationId="{FAAFD78C-041B-986A-639E-0B594DAF6D7A}"/>
          </ac:picMkLst>
        </pc:picChg>
        <pc:picChg chg="add del mod modCrop">
          <ac:chgData name="WILL  ALLWOOD" userId="6f3e6573-1e79-4efc-bdbd-d76afc981db2" providerId="ADAL" clId="{92CCDDA3-13AB-4EC2-8728-ADFABE352C79}" dt="2023-04-25T08:21:09.581" v="84" actId="478"/>
          <ac:picMkLst>
            <pc:docMk/>
            <pc:sldMk cId="267800788" sldId="259"/>
            <ac:picMk id="5" creationId="{9DE9B6ED-3EF9-7C9D-3194-53EAF1D2D129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4T14:22:04.617" v="47" actId="1076"/>
        <pc:sldMkLst>
          <pc:docMk/>
          <pc:sldMk cId="3106883435" sldId="260"/>
        </pc:sldMkLst>
        <pc:spChg chg="del">
          <ac:chgData name="WILL  ALLWOOD" userId="6f3e6573-1e79-4efc-bdbd-d76afc981db2" providerId="ADAL" clId="{92CCDDA3-13AB-4EC2-8728-ADFABE352C79}" dt="2023-04-24T14:21:27.405" v="38" actId="478"/>
          <ac:spMkLst>
            <pc:docMk/>
            <pc:sldMk cId="3106883435" sldId="260"/>
            <ac:spMk id="2" creationId="{2EF87A28-AB80-EA76-A28F-2E7FED0BD754}"/>
          </ac:spMkLst>
        </pc:spChg>
        <pc:spChg chg="del">
          <ac:chgData name="WILL  ALLWOOD" userId="6f3e6573-1e79-4efc-bdbd-d76afc981db2" providerId="ADAL" clId="{92CCDDA3-13AB-4EC2-8728-ADFABE352C79}" dt="2023-04-24T14:21:28.936" v="39" actId="478"/>
          <ac:spMkLst>
            <pc:docMk/>
            <pc:sldMk cId="3106883435" sldId="260"/>
            <ac:spMk id="3" creationId="{6A9F9FC9-7EC6-F77F-C362-43B0647F796F}"/>
          </ac:spMkLst>
        </pc:spChg>
        <pc:picChg chg="add mod modCrop">
          <ac:chgData name="WILL  ALLWOOD" userId="6f3e6573-1e79-4efc-bdbd-d76afc981db2" providerId="ADAL" clId="{92CCDDA3-13AB-4EC2-8728-ADFABE352C79}" dt="2023-04-24T14:22:04.617" v="47" actId="1076"/>
          <ac:picMkLst>
            <pc:docMk/>
            <pc:sldMk cId="3106883435" sldId="260"/>
            <ac:picMk id="5" creationId="{79542054-3D71-1D67-F764-1E18D4652C56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24:15.638" v="107" actId="1076"/>
        <pc:sldMkLst>
          <pc:docMk/>
          <pc:sldMk cId="863296836" sldId="261"/>
        </pc:sldMkLst>
        <pc:spChg chg="del">
          <ac:chgData name="WILL  ALLWOOD" userId="6f3e6573-1e79-4efc-bdbd-d76afc981db2" providerId="ADAL" clId="{92CCDDA3-13AB-4EC2-8728-ADFABE352C79}" dt="2023-04-24T14:23:06.710" v="49" actId="478"/>
          <ac:spMkLst>
            <pc:docMk/>
            <pc:sldMk cId="863296836" sldId="261"/>
            <ac:spMk id="2" creationId="{3899258F-A73F-5280-8E15-94A273C3C5C7}"/>
          </ac:spMkLst>
        </pc:spChg>
        <pc:spChg chg="del">
          <ac:chgData name="WILL  ALLWOOD" userId="6f3e6573-1e79-4efc-bdbd-d76afc981db2" providerId="ADAL" clId="{92CCDDA3-13AB-4EC2-8728-ADFABE352C79}" dt="2023-04-24T14:23:08.473" v="50" actId="478"/>
          <ac:spMkLst>
            <pc:docMk/>
            <pc:sldMk cId="863296836" sldId="261"/>
            <ac:spMk id="3" creationId="{416D7FD5-70E5-9CB8-00FE-DF9D84505DDB}"/>
          </ac:spMkLst>
        </pc:spChg>
        <pc:picChg chg="add mod modCrop">
          <ac:chgData name="WILL  ALLWOOD" userId="6f3e6573-1e79-4efc-bdbd-d76afc981db2" providerId="ADAL" clId="{92CCDDA3-13AB-4EC2-8728-ADFABE352C79}" dt="2023-04-25T08:24:15.638" v="107" actId="1076"/>
          <ac:picMkLst>
            <pc:docMk/>
            <pc:sldMk cId="863296836" sldId="261"/>
            <ac:picMk id="3" creationId="{170E5BA8-264A-559E-0627-07F4B3D82F7A}"/>
          </ac:picMkLst>
        </pc:picChg>
        <pc:picChg chg="add del mod modCrop">
          <ac:chgData name="WILL  ALLWOOD" userId="6f3e6573-1e79-4efc-bdbd-d76afc981db2" providerId="ADAL" clId="{92CCDDA3-13AB-4EC2-8728-ADFABE352C79}" dt="2023-04-25T08:21:11.467" v="85" actId="478"/>
          <ac:picMkLst>
            <pc:docMk/>
            <pc:sldMk cId="863296836" sldId="261"/>
            <ac:picMk id="5" creationId="{B5CAC7FC-CC9F-E60A-09A3-FEDC4D314546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26:12.278" v="137" actId="1076"/>
        <pc:sldMkLst>
          <pc:docMk/>
          <pc:sldMk cId="240679094" sldId="262"/>
        </pc:sldMkLst>
        <pc:spChg chg="del">
          <ac:chgData name="WILL  ALLWOOD" userId="6f3e6573-1e79-4efc-bdbd-d76afc981db2" providerId="ADAL" clId="{92CCDDA3-13AB-4EC2-8728-ADFABE352C79}" dt="2023-04-25T08:25:31.016" v="124" actId="478"/>
          <ac:spMkLst>
            <pc:docMk/>
            <pc:sldMk cId="240679094" sldId="262"/>
            <ac:spMk id="2" creationId="{FB389A53-1A0F-B089-EF14-FF81300D346F}"/>
          </ac:spMkLst>
        </pc:spChg>
        <pc:spChg chg="del mod">
          <ac:chgData name="WILL  ALLWOOD" userId="6f3e6573-1e79-4efc-bdbd-d76afc981db2" providerId="ADAL" clId="{92CCDDA3-13AB-4EC2-8728-ADFABE352C79}" dt="2023-04-25T08:25:32.880" v="127" actId="478"/>
          <ac:spMkLst>
            <pc:docMk/>
            <pc:sldMk cId="240679094" sldId="262"/>
            <ac:spMk id="3" creationId="{7EC00690-70FE-0E1F-719A-2BE440DDD38F}"/>
          </ac:spMkLst>
        </pc:spChg>
        <pc:picChg chg="add mod modCrop">
          <ac:chgData name="WILL  ALLWOOD" userId="6f3e6573-1e79-4efc-bdbd-d76afc981db2" providerId="ADAL" clId="{92CCDDA3-13AB-4EC2-8728-ADFABE352C79}" dt="2023-04-25T08:26:12.278" v="137" actId="1076"/>
          <ac:picMkLst>
            <pc:docMk/>
            <pc:sldMk cId="240679094" sldId="262"/>
            <ac:picMk id="5" creationId="{9B84E1A9-B9D1-0143-4897-2EDDAD3A4F7E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27:43.890" v="148" actId="18131"/>
        <pc:sldMkLst>
          <pc:docMk/>
          <pc:sldMk cId="1150608416" sldId="263"/>
        </pc:sldMkLst>
        <pc:spChg chg="del">
          <ac:chgData name="WILL  ALLWOOD" userId="6f3e6573-1e79-4efc-bdbd-d76afc981db2" providerId="ADAL" clId="{92CCDDA3-13AB-4EC2-8728-ADFABE352C79}" dt="2023-04-25T08:27:04.375" v="138" actId="478"/>
          <ac:spMkLst>
            <pc:docMk/>
            <pc:sldMk cId="1150608416" sldId="263"/>
            <ac:spMk id="2" creationId="{D20D2FA5-3E85-2861-8872-A81E807F7CBF}"/>
          </ac:spMkLst>
        </pc:spChg>
        <pc:spChg chg="del">
          <ac:chgData name="WILL  ALLWOOD" userId="6f3e6573-1e79-4efc-bdbd-d76afc981db2" providerId="ADAL" clId="{92CCDDA3-13AB-4EC2-8728-ADFABE352C79}" dt="2023-04-25T08:27:05.273" v="139" actId="478"/>
          <ac:spMkLst>
            <pc:docMk/>
            <pc:sldMk cId="1150608416" sldId="263"/>
            <ac:spMk id="3" creationId="{627C279D-2279-6BCD-C441-3FD9C8DA71FC}"/>
          </ac:spMkLst>
        </pc:spChg>
        <pc:picChg chg="add mod modCrop">
          <ac:chgData name="WILL  ALLWOOD" userId="6f3e6573-1e79-4efc-bdbd-d76afc981db2" providerId="ADAL" clId="{92CCDDA3-13AB-4EC2-8728-ADFABE352C79}" dt="2023-04-25T08:27:43.890" v="148" actId="18131"/>
          <ac:picMkLst>
            <pc:docMk/>
            <pc:sldMk cId="1150608416" sldId="263"/>
            <ac:picMk id="5" creationId="{AA493548-7B0A-6CFC-8BF1-0A2F084A5688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29:20.856" v="156" actId="1076"/>
        <pc:sldMkLst>
          <pc:docMk/>
          <pc:sldMk cId="3565048440" sldId="264"/>
        </pc:sldMkLst>
        <pc:spChg chg="del">
          <ac:chgData name="WILL  ALLWOOD" userId="6f3e6573-1e79-4efc-bdbd-d76afc981db2" providerId="ADAL" clId="{92CCDDA3-13AB-4EC2-8728-ADFABE352C79}" dt="2023-04-25T08:28:51.093" v="149" actId="478"/>
          <ac:spMkLst>
            <pc:docMk/>
            <pc:sldMk cId="3565048440" sldId="264"/>
            <ac:spMk id="2" creationId="{F8ABE9A9-F865-FBAC-B5F9-3333A88FE99C}"/>
          </ac:spMkLst>
        </pc:spChg>
        <pc:spChg chg="del">
          <ac:chgData name="WILL  ALLWOOD" userId="6f3e6573-1e79-4efc-bdbd-d76afc981db2" providerId="ADAL" clId="{92CCDDA3-13AB-4EC2-8728-ADFABE352C79}" dt="2023-04-25T08:28:52.571" v="150" actId="478"/>
          <ac:spMkLst>
            <pc:docMk/>
            <pc:sldMk cId="3565048440" sldId="264"/>
            <ac:spMk id="3" creationId="{10F297F0-88DC-2BF9-5501-264F96549B19}"/>
          </ac:spMkLst>
        </pc:spChg>
        <pc:picChg chg="add mod modCrop">
          <ac:chgData name="WILL  ALLWOOD" userId="6f3e6573-1e79-4efc-bdbd-d76afc981db2" providerId="ADAL" clId="{92CCDDA3-13AB-4EC2-8728-ADFABE352C79}" dt="2023-04-25T08:29:20.856" v="156" actId="1076"/>
          <ac:picMkLst>
            <pc:docMk/>
            <pc:sldMk cId="3565048440" sldId="264"/>
            <ac:picMk id="5" creationId="{0CBECB20-7561-0477-47E1-1F8AA20D516E}"/>
          </ac:picMkLst>
        </pc:picChg>
      </pc:sldChg>
      <pc:sldChg chg="addSp delSp modSp new mod ord">
        <pc:chgData name="WILL  ALLWOOD" userId="6f3e6573-1e79-4efc-bdbd-d76afc981db2" providerId="ADAL" clId="{92CCDDA3-13AB-4EC2-8728-ADFABE352C79}" dt="2023-04-25T08:25:10.848" v="123"/>
        <pc:sldMkLst>
          <pc:docMk/>
          <pc:sldMk cId="462298130" sldId="265"/>
        </pc:sldMkLst>
        <pc:spChg chg="del">
          <ac:chgData name="WILL  ALLWOOD" userId="6f3e6573-1e79-4efc-bdbd-d76afc981db2" providerId="ADAL" clId="{92CCDDA3-13AB-4EC2-8728-ADFABE352C79}" dt="2023-04-25T08:24:37.036" v="112" actId="478"/>
          <ac:spMkLst>
            <pc:docMk/>
            <pc:sldMk cId="462298130" sldId="265"/>
            <ac:spMk id="2" creationId="{59E2C37C-42F2-B1A6-6ECF-EE25B44BA6B3}"/>
          </ac:spMkLst>
        </pc:spChg>
        <pc:spChg chg="del mod">
          <ac:chgData name="WILL  ALLWOOD" userId="6f3e6573-1e79-4efc-bdbd-d76afc981db2" providerId="ADAL" clId="{92CCDDA3-13AB-4EC2-8728-ADFABE352C79}" dt="2023-04-25T08:24:39.969" v="114" actId="478"/>
          <ac:spMkLst>
            <pc:docMk/>
            <pc:sldMk cId="462298130" sldId="265"/>
            <ac:spMk id="3" creationId="{67F5C2B8-5CDE-8975-BF95-60053C873E74}"/>
          </ac:spMkLst>
        </pc:spChg>
        <pc:picChg chg="add mod modCrop">
          <ac:chgData name="WILL  ALLWOOD" userId="6f3e6573-1e79-4efc-bdbd-d76afc981db2" providerId="ADAL" clId="{92CCDDA3-13AB-4EC2-8728-ADFABE352C79}" dt="2023-04-25T08:25:06.833" v="121" actId="1076"/>
          <ac:picMkLst>
            <pc:docMk/>
            <pc:sldMk cId="462298130" sldId="265"/>
            <ac:picMk id="5" creationId="{B1D90EC6-E1AF-85B1-BE66-C5D1283D981C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0:13.648" v="165" actId="1076"/>
        <pc:sldMkLst>
          <pc:docMk/>
          <pc:sldMk cId="3878675027" sldId="266"/>
        </pc:sldMkLst>
        <pc:spChg chg="del">
          <ac:chgData name="WILL  ALLWOOD" userId="6f3e6573-1e79-4efc-bdbd-d76afc981db2" providerId="ADAL" clId="{92CCDDA3-13AB-4EC2-8728-ADFABE352C79}" dt="2023-04-25T08:29:48.303" v="158" actId="478"/>
          <ac:spMkLst>
            <pc:docMk/>
            <pc:sldMk cId="3878675027" sldId="266"/>
            <ac:spMk id="2" creationId="{93D2029E-747B-707A-7411-0BF0E6B6EC1B}"/>
          </ac:spMkLst>
        </pc:spChg>
        <pc:spChg chg="del">
          <ac:chgData name="WILL  ALLWOOD" userId="6f3e6573-1e79-4efc-bdbd-d76afc981db2" providerId="ADAL" clId="{92CCDDA3-13AB-4EC2-8728-ADFABE352C79}" dt="2023-04-25T08:29:50.041" v="159" actId="478"/>
          <ac:spMkLst>
            <pc:docMk/>
            <pc:sldMk cId="3878675027" sldId="266"/>
            <ac:spMk id="3" creationId="{958E7F57-2C8A-9D1B-CB38-5D9BCECD49A2}"/>
          </ac:spMkLst>
        </pc:spChg>
        <pc:picChg chg="add mod modCrop">
          <ac:chgData name="WILL  ALLWOOD" userId="6f3e6573-1e79-4efc-bdbd-d76afc981db2" providerId="ADAL" clId="{92CCDDA3-13AB-4EC2-8728-ADFABE352C79}" dt="2023-04-25T08:30:13.648" v="165" actId="1076"/>
          <ac:picMkLst>
            <pc:docMk/>
            <pc:sldMk cId="3878675027" sldId="266"/>
            <ac:picMk id="5" creationId="{267B91EE-7977-967A-D3A1-F3A4919FFF39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1:13.405" v="178" actId="1076"/>
        <pc:sldMkLst>
          <pc:docMk/>
          <pc:sldMk cId="1329194352" sldId="267"/>
        </pc:sldMkLst>
        <pc:spChg chg="del mod">
          <ac:chgData name="WILL  ALLWOOD" userId="6f3e6573-1e79-4efc-bdbd-d76afc981db2" providerId="ADAL" clId="{92CCDDA3-13AB-4EC2-8728-ADFABE352C79}" dt="2023-04-25T08:30:23.133" v="168" actId="478"/>
          <ac:spMkLst>
            <pc:docMk/>
            <pc:sldMk cId="1329194352" sldId="267"/>
            <ac:spMk id="2" creationId="{BA50E6EB-60EB-6343-5BB2-3EA87FC27A73}"/>
          </ac:spMkLst>
        </pc:spChg>
        <pc:spChg chg="del mod">
          <ac:chgData name="WILL  ALLWOOD" userId="6f3e6573-1e79-4efc-bdbd-d76afc981db2" providerId="ADAL" clId="{92CCDDA3-13AB-4EC2-8728-ADFABE352C79}" dt="2023-04-25T08:30:25.313" v="170" actId="478"/>
          <ac:spMkLst>
            <pc:docMk/>
            <pc:sldMk cId="1329194352" sldId="267"/>
            <ac:spMk id="3" creationId="{D46B3850-8028-0DF4-63CA-D873CA7C153E}"/>
          </ac:spMkLst>
        </pc:spChg>
        <pc:picChg chg="add mod modCrop">
          <ac:chgData name="WILL  ALLWOOD" userId="6f3e6573-1e79-4efc-bdbd-d76afc981db2" providerId="ADAL" clId="{92CCDDA3-13AB-4EC2-8728-ADFABE352C79}" dt="2023-04-25T08:31:13.405" v="178" actId="1076"/>
          <ac:picMkLst>
            <pc:docMk/>
            <pc:sldMk cId="1329194352" sldId="267"/>
            <ac:picMk id="5" creationId="{34DBD08B-8A3A-6A1E-C682-FCAA5D836FFD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2:20.546" v="190" actId="1076"/>
        <pc:sldMkLst>
          <pc:docMk/>
          <pc:sldMk cId="3681950838" sldId="268"/>
        </pc:sldMkLst>
        <pc:spChg chg="del">
          <ac:chgData name="WILL  ALLWOOD" userId="6f3e6573-1e79-4efc-bdbd-d76afc981db2" providerId="ADAL" clId="{92CCDDA3-13AB-4EC2-8728-ADFABE352C79}" dt="2023-04-25T08:31:48.472" v="180" actId="478"/>
          <ac:spMkLst>
            <pc:docMk/>
            <pc:sldMk cId="3681950838" sldId="268"/>
            <ac:spMk id="2" creationId="{FD867E0A-0793-3C21-93F4-CCFF212BFB5B}"/>
          </ac:spMkLst>
        </pc:spChg>
        <pc:spChg chg="del mod">
          <ac:chgData name="WILL  ALLWOOD" userId="6f3e6573-1e79-4efc-bdbd-d76afc981db2" providerId="ADAL" clId="{92CCDDA3-13AB-4EC2-8728-ADFABE352C79}" dt="2023-04-25T08:31:50.159" v="182" actId="478"/>
          <ac:spMkLst>
            <pc:docMk/>
            <pc:sldMk cId="3681950838" sldId="268"/>
            <ac:spMk id="3" creationId="{1189D5E6-441E-CC21-5FC6-7DAC87A49A48}"/>
          </ac:spMkLst>
        </pc:spChg>
        <pc:picChg chg="add mod modCrop">
          <ac:chgData name="WILL  ALLWOOD" userId="6f3e6573-1e79-4efc-bdbd-d76afc981db2" providerId="ADAL" clId="{92CCDDA3-13AB-4EC2-8728-ADFABE352C79}" dt="2023-04-25T08:32:20.546" v="190" actId="1076"/>
          <ac:picMkLst>
            <pc:docMk/>
            <pc:sldMk cId="3681950838" sldId="268"/>
            <ac:picMk id="5" creationId="{2CCAFDAA-6D4F-D9DF-6E3F-BA097684957C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3:41.594" v="205" actId="18131"/>
        <pc:sldMkLst>
          <pc:docMk/>
          <pc:sldMk cId="2099929622" sldId="269"/>
        </pc:sldMkLst>
        <pc:spChg chg="del">
          <ac:chgData name="WILL  ALLWOOD" userId="6f3e6573-1e79-4efc-bdbd-d76afc981db2" providerId="ADAL" clId="{92CCDDA3-13AB-4EC2-8728-ADFABE352C79}" dt="2023-04-25T08:32:52.153" v="192" actId="478"/>
          <ac:spMkLst>
            <pc:docMk/>
            <pc:sldMk cId="2099929622" sldId="269"/>
            <ac:spMk id="2" creationId="{DCEC4261-0A93-DD84-8C6D-6E15205A120E}"/>
          </ac:spMkLst>
        </pc:spChg>
        <pc:spChg chg="del">
          <ac:chgData name="WILL  ALLWOOD" userId="6f3e6573-1e79-4efc-bdbd-d76afc981db2" providerId="ADAL" clId="{92CCDDA3-13AB-4EC2-8728-ADFABE352C79}" dt="2023-04-25T08:32:53.316" v="193" actId="478"/>
          <ac:spMkLst>
            <pc:docMk/>
            <pc:sldMk cId="2099929622" sldId="269"/>
            <ac:spMk id="3" creationId="{6F89BDA0-2AE1-BEEA-0B04-1F842C71F337}"/>
          </ac:spMkLst>
        </pc:spChg>
        <pc:picChg chg="add mod modCrop">
          <ac:chgData name="WILL  ALLWOOD" userId="6f3e6573-1e79-4efc-bdbd-d76afc981db2" providerId="ADAL" clId="{92CCDDA3-13AB-4EC2-8728-ADFABE352C79}" dt="2023-04-25T08:33:41.594" v="205" actId="18131"/>
          <ac:picMkLst>
            <pc:docMk/>
            <pc:sldMk cId="2099929622" sldId="269"/>
            <ac:picMk id="5" creationId="{6E89233B-0402-E4B1-542F-48D80B55D28A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4:50.589" v="217" actId="1076"/>
        <pc:sldMkLst>
          <pc:docMk/>
          <pc:sldMk cId="2262082986" sldId="270"/>
        </pc:sldMkLst>
        <pc:spChg chg="del">
          <ac:chgData name="WILL  ALLWOOD" userId="6f3e6573-1e79-4efc-bdbd-d76afc981db2" providerId="ADAL" clId="{92CCDDA3-13AB-4EC2-8728-ADFABE352C79}" dt="2023-04-25T08:33:57.856" v="207" actId="478"/>
          <ac:spMkLst>
            <pc:docMk/>
            <pc:sldMk cId="2262082986" sldId="270"/>
            <ac:spMk id="2" creationId="{A97715CF-ADD3-92EB-35AB-07683F78FC97}"/>
          </ac:spMkLst>
        </pc:spChg>
        <pc:spChg chg="del">
          <ac:chgData name="WILL  ALLWOOD" userId="6f3e6573-1e79-4efc-bdbd-d76afc981db2" providerId="ADAL" clId="{92CCDDA3-13AB-4EC2-8728-ADFABE352C79}" dt="2023-04-25T08:33:59.311" v="208" actId="478"/>
          <ac:spMkLst>
            <pc:docMk/>
            <pc:sldMk cId="2262082986" sldId="270"/>
            <ac:spMk id="3" creationId="{A9235306-CFBF-070E-29C6-0B678CAFDDFE}"/>
          </ac:spMkLst>
        </pc:spChg>
        <pc:picChg chg="add mod modCrop">
          <ac:chgData name="WILL  ALLWOOD" userId="6f3e6573-1e79-4efc-bdbd-d76afc981db2" providerId="ADAL" clId="{92CCDDA3-13AB-4EC2-8728-ADFABE352C79}" dt="2023-04-25T08:34:50.589" v="217" actId="1076"/>
          <ac:picMkLst>
            <pc:docMk/>
            <pc:sldMk cId="2262082986" sldId="270"/>
            <ac:picMk id="5" creationId="{E8B06040-5682-A51E-25BC-32A48AD3843A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8:51.058" v="228" actId="1076"/>
        <pc:sldMkLst>
          <pc:docMk/>
          <pc:sldMk cId="2980769510" sldId="271"/>
        </pc:sldMkLst>
        <pc:spChg chg="del">
          <ac:chgData name="WILL  ALLWOOD" userId="6f3e6573-1e79-4efc-bdbd-d76afc981db2" providerId="ADAL" clId="{92CCDDA3-13AB-4EC2-8728-ADFABE352C79}" dt="2023-04-25T08:38:09.517" v="219" actId="478"/>
          <ac:spMkLst>
            <pc:docMk/>
            <pc:sldMk cId="2980769510" sldId="271"/>
            <ac:spMk id="2" creationId="{094D79EB-E632-1365-04A4-ABA25B8DAF67}"/>
          </ac:spMkLst>
        </pc:spChg>
        <pc:spChg chg="del">
          <ac:chgData name="WILL  ALLWOOD" userId="6f3e6573-1e79-4efc-bdbd-d76afc981db2" providerId="ADAL" clId="{92CCDDA3-13AB-4EC2-8728-ADFABE352C79}" dt="2023-04-25T08:38:10.674" v="220" actId="478"/>
          <ac:spMkLst>
            <pc:docMk/>
            <pc:sldMk cId="2980769510" sldId="271"/>
            <ac:spMk id="3" creationId="{D1F1C919-2809-DD77-6D28-5F01F7F684A2}"/>
          </ac:spMkLst>
        </pc:spChg>
        <pc:picChg chg="add mod modCrop">
          <ac:chgData name="WILL  ALLWOOD" userId="6f3e6573-1e79-4efc-bdbd-d76afc981db2" providerId="ADAL" clId="{92CCDDA3-13AB-4EC2-8728-ADFABE352C79}" dt="2023-04-25T08:38:51.058" v="228" actId="1076"/>
          <ac:picMkLst>
            <pc:docMk/>
            <pc:sldMk cId="2980769510" sldId="271"/>
            <ac:picMk id="5" creationId="{7F160BF9-E39B-A884-1CF4-F480163022CE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39:58.485" v="237" actId="1076"/>
        <pc:sldMkLst>
          <pc:docMk/>
          <pc:sldMk cId="2915013395" sldId="272"/>
        </pc:sldMkLst>
        <pc:spChg chg="del">
          <ac:chgData name="WILL  ALLWOOD" userId="6f3e6573-1e79-4efc-bdbd-d76afc981db2" providerId="ADAL" clId="{92CCDDA3-13AB-4EC2-8728-ADFABE352C79}" dt="2023-04-25T08:39:28.344" v="230" actId="478"/>
          <ac:spMkLst>
            <pc:docMk/>
            <pc:sldMk cId="2915013395" sldId="272"/>
            <ac:spMk id="2" creationId="{E1A64934-918B-72F9-4BBF-87E5970C349A}"/>
          </ac:spMkLst>
        </pc:spChg>
        <pc:spChg chg="del">
          <ac:chgData name="WILL  ALLWOOD" userId="6f3e6573-1e79-4efc-bdbd-d76afc981db2" providerId="ADAL" clId="{92CCDDA3-13AB-4EC2-8728-ADFABE352C79}" dt="2023-04-25T08:39:29.912" v="231" actId="478"/>
          <ac:spMkLst>
            <pc:docMk/>
            <pc:sldMk cId="2915013395" sldId="272"/>
            <ac:spMk id="3" creationId="{9C39CB29-0E3F-A2B9-76FA-51385F733C89}"/>
          </ac:spMkLst>
        </pc:spChg>
        <pc:picChg chg="add mod modCrop">
          <ac:chgData name="WILL  ALLWOOD" userId="6f3e6573-1e79-4efc-bdbd-d76afc981db2" providerId="ADAL" clId="{92CCDDA3-13AB-4EC2-8728-ADFABE352C79}" dt="2023-04-25T08:39:58.485" v="237" actId="1076"/>
          <ac:picMkLst>
            <pc:docMk/>
            <pc:sldMk cId="2915013395" sldId="272"/>
            <ac:picMk id="5" creationId="{EB7B908D-65FF-B895-2F00-D51917D144EA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40:54.596" v="246" actId="1076"/>
        <pc:sldMkLst>
          <pc:docMk/>
          <pc:sldMk cId="1393813724" sldId="273"/>
        </pc:sldMkLst>
        <pc:spChg chg="del">
          <ac:chgData name="WILL  ALLWOOD" userId="6f3e6573-1e79-4efc-bdbd-d76afc981db2" providerId="ADAL" clId="{92CCDDA3-13AB-4EC2-8728-ADFABE352C79}" dt="2023-04-25T08:40:24.224" v="239" actId="478"/>
          <ac:spMkLst>
            <pc:docMk/>
            <pc:sldMk cId="1393813724" sldId="273"/>
            <ac:spMk id="2" creationId="{D494A6EE-4C14-018C-996B-38F598E501D5}"/>
          </ac:spMkLst>
        </pc:spChg>
        <pc:spChg chg="del">
          <ac:chgData name="WILL  ALLWOOD" userId="6f3e6573-1e79-4efc-bdbd-d76afc981db2" providerId="ADAL" clId="{92CCDDA3-13AB-4EC2-8728-ADFABE352C79}" dt="2023-04-25T08:40:25.359" v="240" actId="478"/>
          <ac:spMkLst>
            <pc:docMk/>
            <pc:sldMk cId="1393813724" sldId="273"/>
            <ac:spMk id="3" creationId="{7E5ECAF7-CDDB-7F01-6D63-8F1BFD259C58}"/>
          </ac:spMkLst>
        </pc:spChg>
        <pc:picChg chg="add mod modCrop">
          <ac:chgData name="WILL  ALLWOOD" userId="6f3e6573-1e79-4efc-bdbd-d76afc981db2" providerId="ADAL" clId="{92CCDDA3-13AB-4EC2-8728-ADFABE352C79}" dt="2023-04-25T08:40:54.596" v="246" actId="1076"/>
          <ac:picMkLst>
            <pc:docMk/>
            <pc:sldMk cId="1393813724" sldId="273"/>
            <ac:picMk id="5" creationId="{6D789C3A-096F-D9F8-06A9-7F6F12A5FEF3}"/>
          </ac:picMkLst>
        </pc:picChg>
      </pc:sldChg>
      <pc:sldChg chg="addSp delSp modSp new mod">
        <pc:chgData name="WILL  ALLWOOD" userId="6f3e6573-1e79-4efc-bdbd-d76afc981db2" providerId="ADAL" clId="{92CCDDA3-13AB-4EC2-8728-ADFABE352C79}" dt="2023-04-25T08:42:34.110" v="256" actId="1076"/>
        <pc:sldMkLst>
          <pc:docMk/>
          <pc:sldMk cId="2643971732" sldId="274"/>
        </pc:sldMkLst>
        <pc:spChg chg="del">
          <ac:chgData name="WILL  ALLWOOD" userId="6f3e6573-1e79-4efc-bdbd-d76afc981db2" providerId="ADAL" clId="{92CCDDA3-13AB-4EC2-8728-ADFABE352C79}" dt="2023-04-25T08:42:06.262" v="248" actId="478"/>
          <ac:spMkLst>
            <pc:docMk/>
            <pc:sldMk cId="2643971732" sldId="274"/>
            <ac:spMk id="2" creationId="{8D483BE1-1708-BF58-12E1-432805C2E2E8}"/>
          </ac:spMkLst>
        </pc:spChg>
        <pc:spChg chg="del">
          <ac:chgData name="WILL  ALLWOOD" userId="6f3e6573-1e79-4efc-bdbd-d76afc981db2" providerId="ADAL" clId="{92CCDDA3-13AB-4EC2-8728-ADFABE352C79}" dt="2023-04-25T08:42:07.423" v="249" actId="478"/>
          <ac:spMkLst>
            <pc:docMk/>
            <pc:sldMk cId="2643971732" sldId="274"/>
            <ac:spMk id="3" creationId="{51DED0E7-D934-6E70-298E-5BC7A20E3CA7}"/>
          </ac:spMkLst>
        </pc:spChg>
        <pc:picChg chg="add mod modCrop">
          <ac:chgData name="WILL  ALLWOOD" userId="6f3e6573-1e79-4efc-bdbd-d76afc981db2" providerId="ADAL" clId="{92CCDDA3-13AB-4EC2-8728-ADFABE352C79}" dt="2023-04-25T08:42:34.110" v="256" actId="1076"/>
          <ac:picMkLst>
            <pc:docMk/>
            <pc:sldMk cId="2643971732" sldId="274"/>
            <ac:picMk id="5" creationId="{F5F7BA48-4E21-0233-5DC3-DF93B173F6C6}"/>
          </ac:picMkLst>
        </pc:picChg>
      </pc:sldChg>
      <pc:sldChg chg="delSp new del mod ord">
        <pc:chgData name="WILL  ALLWOOD" userId="6f3e6573-1e79-4efc-bdbd-d76afc981db2" providerId="ADAL" clId="{92CCDDA3-13AB-4EC2-8728-ADFABE352C79}" dt="2023-04-25T08:43:17.387" v="265" actId="47"/>
        <pc:sldMkLst>
          <pc:docMk/>
          <pc:sldMk cId="3358869226" sldId="275"/>
        </pc:sldMkLst>
        <pc:spChg chg="del">
          <ac:chgData name="WILL  ALLWOOD" userId="6f3e6573-1e79-4efc-bdbd-d76afc981db2" providerId="ADAL" clId="{92CCDDA3-13AB-4EC2-8728-ADFABE352C79}" dt="2023-04-25T08:43:08.831" v="262" actId="478"/>
          <ac:spMkLst>
            <pc:docMk/>
            <pc:sldMk cId="3358869226" sldId="275"/>
            <ac:spMk id="2" creationId="{B5FC912F-CEEA-01ED-9914-A6A8552175DF}"/>
          </ac:spMkLst>
        </pc:spChg>
        <pc:spChg chg="del">
          <ac:chgData name="WILL  ALLWOOD" userId="6f3e6573-1e79-4efc-bdbd-d76afc981db2" providerId="ADAL" clId="{92CCDDA3-13AB-4EC2-8728-ADFABE352C79}" dt="2023-04-25T08:43:09.532" v="263" actId="478"/>
          <ac:spMkLst>
            <pc:docMk/>
            <pc:sldMk cId="3358869226" sldId="275"/>
            <ac:spMk id="3" creationId="{2FE6156E-2439-A7A0-EDC3-5E4162FD03F3}"/>
          </ac:spMkLst>
        </pc:spChg>
      </pc:sldChg>
      <pc:sldChg chg="modSp new mod">
        <pc:chgData name="WILL  ALLWOOD" userId="6f3e6573-1e79-4efc-bdbd-d76afc981db2" providerId="ADAL" clId="{92CCDDA3-13AB-4EC2-8728-ADFABE352C79}" dt="2023-04-25T08:45:50.461" v="379" actId="14100"/>
        <pc:sldMkLst>
          <pc:docMk/>
          <pc:sldMk cId="4283983138" sldId="276"/>
        </pc:sldMkLst>
        <pc:spChg chg="mod">
          <ac:chgData name="WILL  ALLWOOD" userId="6f3e6573-1e79-4efc-bdbd-d76afc981db2" providerId="ADAL" clId="{92CCDDA3-13AB-4EC2-8728-ADFABE352C79}" dt="2023-04-25T08:45:50.461" v="379" actId="14100"/>
          <ac:spMkLst>
            <pc:docMk/>
            <pc:sldMk cId="4283983138" sldId="276"/>
            <ac:spMk id="2" creationId="{5A1C276E-097D-3FE7-AE99-F1E8105E4862}"/>
          </ac:spMkLst>
        </pc:spChg>
        <pc:spChg chg="mod">
          <ac:chgData name="WILL  ALLWOOD" userId="6f3e6573-1e79-4efc-bdbd-d76afc981db2" providerId="ADAL" clId="{92CCDDA3-13AB-4EC2-8728-ADFABE352C79}" dt="2023-04-25T08:45:30.028" v="375" actId="207"/>
          <ac:spMkLst>
            <pc:docMk/>
            <pc:sldMk cId="4283983138" sldId="276"/>
            <ac:spMk id="3" creationId="{8BEA5967-0A6A-CA64-3D4A-6A0E6C6CF2AA}"/>
          </ac:spMkLst>
        </pc:spChg>
      </pc:sldChg>
    </pc:docChg>
  </pc:docChgLst>
  <pc:docChgLst>
    <pc:chgData name="WILL  ALLWOOD" userId="S::2111421@chester.ac.uk::6f3e6573-1e79-4efc-bdbd-d76afc981db2" providerId="AD" clId="Web-{A415DCA4-06D6-4D1C-94B3-926E9BD2DD07}"/>
    <pc:docChg chg="addSld modSld">
      <pc:chgData name="WILL  ALLWOOD" userId="S::2111421@chester.ac.uk::6f3e6573-1e79-4efc-bdbd-d76afc981db2" providerId="AD" clId="Web-{A415DCA4-06D6-4D1C-94B3-926E9BD2DD07}" dt="2023-04-24T14:09:16.950" v="5"/>
      <pc:docMkLst>
        <pc:docMk/>
      </pc:docMkLst>
      <pc:sldChg chg="delSp new">
        <pc:chgData name="WILL  ALLWOOD" userId="S::2111421@chester.ac.uk::6f3e6573-1e79-4efc-bdbd-d76afc981db2" providerId="AD" clId="Web-{A415DCA4-06D6-4D1C-94B3-926E9BD2DD07}" dt="2023-04-24T14:09:07.262" v="2"/>
        <pc:sldMkLst>
          <pc:docMk/>
          <pc:sldMk cId="3714964342" sldId="256"/>
        </pc:sldMkLst>
        <pc:spChg chg="del">
          <ac:chgData name="WILL  ALLWOOD" userId="S::2111421@chester.ac.uk::6f3e6573-1e79-4efc-bdbd-d76afc981db2" providerId="AD" clId="Web-{A415DCA4-06D6-4D1C-94B3-926E9BD2DD07}" dt="2023-04-24T14:09:05.809" v="1"/>
          <ac:spMkLst>
            <pc:docMk/>
            <pc:sldMk cId="3714964342" sldId="256"/>
            <ac:spMk id="2" creationId="{78A75BE4-98B4-A127-8A7A-03017B9F7431}"/>
          </ac:spMkLst>
        </pc:spChg>
        <pc:spChg chg="del">
          <ac:chgData name="WILL  ALLWOOD" userId="S::2111421@chester.ac.uk::6f3e6573-1e79-4efc-bdbd-d76afc981db2" providerId="AD" clId="Web-{A415DCA4-06D6-4D1C-94B3-926E9BD2DD07}" dt="2023-04-24T14:09:07.262" v="2"/>
          <ac:spMkLst>
            <pc:docMk/>
            <pc:sldMk cId="3714964342" sldId="256"/>
            <ac:spMk id="3" creationId="{B6469DAE-032D-D586-BCE4-9300107396C3}"/>
          </ac:spMkLst>
        </pc:spChg>
      </pc:sldChg>
      <pc:sldChg chg="delSp new">
        <pc:chgData name="WILL  ALLWOOD" userId="S::2111421@chester.ac.uk::6f3e6573-1e79-4efc-bdbd-d76afc981db2" providerId="AD" clId="Web-{A415DCA4-06D6-4D1C-94B3-926E9BD2DD07}" dt="2023-04-24T14:09:16.950" v="5"/>
        <pc:sldMkLst>
          <pc:docMk/>
          <pc:sldMk cId="3312058857" sldId="257"/>
        </pc:sldMkLst>
        <pc:spChg chg="del">
          <ac:chgData name="WILL  ALLWOOD" userId="S::2111421@chester.ac.uk::6f3e6573-1e79-4efc-bdbd-d76afc981db2" providerId="AD" clId="Web-{A415DCA4-06D6-4D1C-94B3-926E9BD2DD07}" dt="2023-04-24T14:09:16.950" v="5"/>
          <ac:spMkLst>
            <pc:docMk/>
            <pc:sldMk cId="3312058857" sldId="257"/>
            <ac:spMk id="2" creationId="{9D1B8C69-E74D-EFB0-E23F-066FEAF9EC40}"/>
          </ac:spMkLst>
        </pc:spChg>
        <pc:spChg chg="del">
          <ac:chgData name="WILL  ALLWOOD" userId="S::2111421@chester.ac.uk::6f3e6573-1e79-4efc-bdbd-d76afc981db2" providerId="AD" clId="Web-{A415DCA4-06D6-4D1C-94B3-926E9BD2DD07}" dt="2023-04-24T14:09:14.934" v="4"/>
          <ac:spMkLst>
            <pc:docMk/>
            <pc:sldMk cId="3312058857" sldId="257"/>
            <ac:spMk id="3" creationId="{C28912C6-126D-3A86-2438-147965818B8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2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6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69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lsN7xcwXZtuK24VmA6aLby/Internal---PMES-Lab-Management?node-id=10-9534&amp;starting-point-node-id=1%3A2&amp;scaling=scale-down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276E-097D-3FE7-AE99-F1E8105E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74378"/>
            <a:ext cx="9755056" cy="888097"/>
          </a:xfrm>
        </p:spPr>
        <p:txBody>
          <a:bodyPr>
            <a:normAutofit fontScale="90000"/>
          </a:bodyPr>
          <a:lstStyle/>
          <a:p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High fidelity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A5967-0A6A-CA64-3D4A-6A0E6C6CF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see a live demonstration of the high fidelity prototype.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8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7BA48-4E21-0233-5DC3-DF93B173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8" t="15608" r="18326" b="5380"/>
          <a:stretch/>
        </p:blipFill>
        <p:spPr>
          <a:xfrm>
            <a:off x="1084808" y="0"/>
            <a:ext cx="10022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ECB20-7561-0477-47E1-1F8AA20D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5" t="15861" r="27890" b="5381"/>
          <a:stretch/>
        </p:blipFill>
        <p:spPr>
          <a:xfrm>
            <a:off x="2557244" y="0"/>
            <a:ext cx="7077512" cy="6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42054-3D71-1D67-F764-1E18D46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7" t="17259" r="21973" b="7667"/>
          <a:stretch/>
        </p:blipFill>
        <p:spPr>
          <a:xfrm>
            <a:off x="1385581" y="9644"/>
            <a:ext cx="9420837" cy="68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B91EE-7977-967A-D3A1-F3A4919F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7" t="16114" r="32707" b="5636"/>
          <a:stretch/>
        </p:blipFill>
        <p:spPr>
          <a:xfrm>
            <a:off x="3298271" y="0"/>
            <a:ext cx="5595457" cy="6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5F57EE8-7F96-9FE1-A04A-06B3C38C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20" y="1202639"/>
            <a:ext cx="8227453" cy="42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6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BA531-EC25-D132-5FE7-BC1B865E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34" y="1300027"/>
            <a:ext cx="7712298" cy="42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7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BD08B-8A3A-6A1E-C682-FCAA5D836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2" t="15608" r="28440" b="6143"/>
          <a:stretch/>
        </p:blipFill>
        <p:spPr>
          <a:xfrm>
            <a:off x="2633601" y="0"/>
            <a:ext cx="6924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4A1C7B5-9829-EF96-A460-139B59DD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46" y="312489"/>
            <a:ext cx="5855593" cy="62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AFDAA-6D4F-D9DF-6E3F-BA0976849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15860" r="33325" b="5508"/>
          <a:stretch/>
        </p:blipFill>
        <p:spPr>
          <a:xfrm>
            <a:off x="3376066" y="0"/>
            <a:ext cx="5439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6276A3-2F5E-E75C-404B-25D3D8E4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13" y="72981"/>
            <a:ext cx="4414126" cy="67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79A240B-02B4-232A-3601-F148CDED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6" t="15736" r="19330" b="7118"/>
          <a:stretch/>
        </p:blipFill>
        <p:spPr>
          <a:xfrm>
            <a:off x="1033244" y="5380"/>
            <a:ext cx="10125512" cy="6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89233B-0402-E4B1-542F-48D80B55D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9" t="16621" r="20929" b="4789"/>
          <a:stretch/>
        </p:blipFill>
        <p:spPr>
          <a:xfrm>
            <a:off x="1432420" y="25636"/>
            <a:ext cx="9327160" cy="68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571E80-87C7-774F-F168-1771F31E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9" y="632187"/>
            <a:ext cx="7411791" cy="54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06040-5682-A51E-25BC-32A48AD3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3" t="16242" r="28578" b="5508"/>
          <a:stretch/>
        </p:blipFill>
        <p:spPr>
          <a:xfrm>
            <a:off x="2657212" y="0"/>
            <a:ext cx="6877576" cy="68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2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95403F-95E1-395C-B70F-FF2C11C6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664728"/>
            <a:ext cx="7325932" cy="54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60BF9-E39B-A884-1CF4-F4801630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6" t="15734" r="28785" b="6398"/>
          <a:stretch/>
        </p:blipFill>
        <p:spPr>
          <a:xfrm>
            <a:off x="2622249" y="0"/>
            <a:ext cx="6947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6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C48C3-2EB6-F388-9FA3-A7C9560C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25" y="856068"/>
            <a:ext cx="8688946" cy="47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5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B908D-65FF-B895-2F00-D51917D14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5" t="15735" r="20390" b="5889"/>
          <a:stretch/>
        </p:blipFill>
        <p:spPr>
          <a:xfrm>
            <a:off x="1316518" y="0"/>
            <a:ext cx="955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3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6899BA-90F5-8D93-5261-6C0A0173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28" y="759497"/>
            <a:ext cx="9257763" cy="48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6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89C3A-096F-D9F8-06A9-7F6F12A5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0" t="15735" r="23211" b="5889"/>
          <a:stretch/>
        </p:blipFill>
        <p:spPr>
          <a:xfrm>
            <a:off x="1784058" y="18144"/>
            <a:ext cx="8623883" cy="68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3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2552BB-B819-60BF-853A-BAF458F8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77" y="473926"/>
            <a:ext cx="8409904" cy="55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FD78C-041B-986A-639E-0B594DAF6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9" t="15607" r="29542" b="5889"/>
          <a:stretch/>
        </p:blipFill>
        <p:spPr>
          <a:xfrm>
            <a:off x="2732014" y="0"/>
            <a:ext cx="6579766" cy="68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959D8-3257-8D8A-F677-6BB0ABE7F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6" t="20182" r="22179" b="10079"/>
          <a:stretch/>
        </p:blipFill>
        <p:spPr>
          <a:xfrm>
            <a:off x="1050022" y="9440"/>
            <a:ext cx="10091956" cy="68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67E2D-053C-C1B9-BCAD-DD5BAA7D5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5" t="16164" r="29851" b="6583"/>
          <a:stretch/>
        </p:blipFill>
        <p:spPr>
          <a:xfrm>
            <a:off x="2784504" y="-18392"/>
            <a:ext cx="6622991" cy="68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E5BA8-264A-559E-0627-07F4B3D8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t="16005" r="32706" b="5745"/>
          <a:stretch/>
        </p:blipFill>
        <p:spPr>
          <a:xfrm>
            <a:off x="3299646" y="0"/>
            <a:ext cx="5592707" cy="67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90EC6-E1AF-85B1-BE66-C5D1283D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5861" r="32226" b="5508"/>
          <a:stretch/>
        </p:blipFill>
        <p:spPr>
          <a:xfrm>
            <a:off x="3232037" y="0"/>
            <a:ext cx="57279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4E1A9-B9D1-0143-4897-2EDDAD3A4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78" t="15734" r="42271" b="5508"/>
          <a:stretch/>
        </p:blipFill>
        <p:spPr>
          <a:xfrm>
            <a:off x="3875015" y="79233"/>
            <a:ext cx="4441970" cy="121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93548-7B0A-6CFC-8BF1-0A2F084A5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58" t="15718" r="33658" b="6793"/>
          <a:stretch/>
        </p:blipFill>
        <p:spPr>
          <a:xfrm>
            <a:off x="3428301" y="14613"/>
            <a:ext cx="5335398" cy="68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roupA_x002d_Clientmeetingsdocuments xmlns="382368f8-c2d8-465d-b6dc-3e108b6f89da" xsi:nil="true"/>
    <lcf76f155ced4ddcb4097134ff3c332f xmlns="382368f8-c2d8-465d-b6dc-3e108b6f89d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9F19CCD71A844FAD56286CC97F8343" ma:contentTypeVersion="11" ma:contentTypeDescription="Create a new document." ma:contentTypeScope="" ma:versionID="c83112c28d2771425eefa15361ad6f89">
  <xsd:schema xmlns:xsd="http://www.w3.org/2001/XMLSchema" xmlns:xs="http://www.w3.org/2001/XMLSchema" xmlns:p="http://schemas.microsoft.com/office/2006/metadata/properties" xmlns:ns2="382368f8-c2d8-465d-b6dc-3e108b6f89da" xmlns:ns3="761486a0-d382-4aa2-95c2-53e8ccbf5027" targetNamespace="http://schemas.microsoft.com/office/2006/metadata/properties" ma:root="true" ma:fieldsID="7a13879243079fe34bc2a44b5e736cd6" ns2:_="" ns3:_="">
    <xsd:import namespace="382368f8-c2d8-465d-b6dc-3e108b6f89da"/>
    <xsd:import namespace="761486a0-d382-4aa2-95c2-53e8ccbf50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GroupA_x002d_Clientmeetingsdocum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368f8-c2d8-465d-b6dc-3e108b6f89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b058bc3-1274-41b9-b559-5b3ba400d9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GroupA_x002d_Clientmeetingsdocuments" ma:index="18" nillable="true" ma:displayName="Group A - Client meetings documents" ma:format="Dropdown" ma:internalName="GroupA_x002d_Clientmeetingsdocument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486a0-d382-4aa2-95c2-53e8ccbf502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E90980-1E45-4774-A66B-6474F9C99F8C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61486a0-d382-4aa2-95c2-53e8ccbf5027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382368f8-c2d8-465d-b6dc-3e108b6f89da"/>
  </ds:schemaRefs>
</ds:datastoreItem>
</file>

<file path=customXml/itemProps2.xml><?xml version="1.0" encoding="utf-8"?>
<ds:datastoreItem xmlns:ds="http://schemas.openxmlformats.org/officeDocument/2006/customXml" ds:itemID="{97B8E449-80D2-4279-83A4-DFFD6CF910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2368f8-c2d8-465d-b6dc-3e108b6f89da"/>
    <ds:schemaRef ds:uri="761486a0-d382-4aa2-95c2-53e8ccbf50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A68F95-C1AF-475F-987F-421DE15167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148</TotalTime>
  <Words>16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High fidelity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WILL  ALLWOOD</cp:lastModifiedBy>
  <cp:revision>56</cp:revision>
  <dcterms:created xsi:type="dcterms:W3CDTF">2013-07-15T20:26:40Z</dcterms:created>
  <dcterms:modified xsi:type="dcterms:W3CDTF">2023-04-26T12:26:50Z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0x010100EA9F19CCD71A844FAD56286CC97F8343</vt:lpwstr>
  </property>
  <property fmtid="{D5CDD505-2E9C-101B-9397-08002B2CF9AE}" pid="3" name="MediaServiceImageTags">
    <vt:lpwstr/>
  </property>
</Properties>
</file>